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6858000" cy="3848100"/>
  <p:notesSz cx="6858000" cy="9144000"/>
  <p:embeddedFontLst>
    <p:embeddedFont>
      <p:font typeface="Open Sans" charset="1" panose="020B06060305040202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016997" y="1385253"/>
            <a:ext cx="2823263" cy="1945963"/>
            <a:chOff x="0" y="0"/>
            <a:chExt cx="9839998" cy="67823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839960" cy="6782308"/>
            </a:xfrm>
            <a:custGeom>
              <a:avLst/>
              <a:gdLst/>
              <a:ahLst/>
              <a:cxnLst/>
              <a:rect r="r" b="b" t="t" l="l"/>
              <a:pathLst>
                <a:path h="6782308" w="9839960">
                  <a:moveTo>
                    <a:pt x="0" y="0"/>
                  </a:moveTo>
                  <a:lnTo>
                    <a:pt x="9839960" y="0"/>
                  </a:lnTo>
                  <a:lnTo>
                    <a:pt x="9839960" y="6782308"/>
                  </a:lnTo>
                  <a:lnTo>
                    <a:pt x="0" y="67823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0">
            <a:off x="1993447" y="247805"/>
            <a:ext cx="2863863" cy="857197"/>
            <a:chOff x="0" y="0"/>
            <a:chExt cx="7486129" cy="2240712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5317490" y="-1264285"/>
              <a:ext cx="2105152" cy="3393313"/>
            </a:xfrm>
            <a:custGeom>
              <a:avLst/>
              <a:gdLst/>
              <a:ahLst/>
              <a:cxnLst/>
              <a:rect r="r" b="b" t="t" l="l"/>
              <a:pathLst>
                <a:path h="3393313" w="2105152">
                  <a:moveTo>
                    <a:pt x="0" y="3393313"/>
                  </a:moveTo>
                  <a:lnTo>
                    <a:pt x="590169" y="3393313"/>
                  </a:lnTo>
                  <a:lnTo>
                    <a:pt x="689483" y="3095371"/>
                  </a:lnTo>
                  <a:lnTo>
                    <a:pt x="1376045" y="3095371"/>
                  </a:lnTo>
                  <a:lnTo>
                    <a:pt x="1475359" y="3393313"/>
                  </a:lnTo>
                  <a:lnTo>
                    <a:pt x="2105152" y="3393313"/>
                  </a:lnTo>
                  <a:lnTo>
                    <a:pt x="1353312" y="1364615"/>
                  </a:lnTo>
                  <a:lnTo>
                    <a:pt x="748919" y="1364615"/>
                  </a:lnTo>
                  <a:close/>
                  <a:moveTo>
                    <a:pt x="1705102" y="260985"/>
                  </a:moveTo>
                  <a:cubicBezTo>
                    <a:pt x="1739138" y="161671"/>
                    <a:pt x="1781683" y="0"/>
                    <a:pt x="1781683" y="0"/>
                  </a:cubicBezTo>
                  <a:lnTo>
                    <a:pt x="1787398" y="0"/>
                  </a:lnTo>
                  <a:cubicBezTo>
                    <a:pt x="1787398" y="0"/>
                    <a:pt x="1832737" y="161671"/>
                    <a:pt x="1863979" y="260985"/>
                  </a:cubicBezTo>
                  <a:lnTo>
                    <a:pt x="1991614" y="658241"/>
                  </a:lnTo>
                  <a:lnTo>
                    <a:pt x="822706" y="65824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1843786" y="-1264285"/>
              <a:ext cx="2105152" cy="3393313"/>
            </a:xfrm>
            <a:custGeom>
              <a:avLst/>
              <a:gdLst/>
              <a:ahLst/>
              <a:cxnLst/>
              <a:rect r="r" b="b" t="t" l="l"/>
              <a:pathLst>
                <a:path h="3393313" w="2105152">
                  <a:moveTo>
                    <a:pt x="0" y="3393313"/>
                  </a:moveTo>
                  <a:lnTo>
                    <a:pt x="590169" y="3393313"/>
                  </a:lnTo>
                  <a:lnTo>
                    <a:pt x="689483" y="3095371"/>
                  </a:lnTo>
                  <a:lnTo>
                    <a:pt x="1376045" y="3095371"/>
                  </a:lnTo>
                  <a:lnTo>
                    <a:pt x="1475359" y="3393313"/>
                  </a:lnTo>
                  <a:lnTo>
                    <a:pt x="2105152" y="3393313"/>
                  </a:lnTo>
                  <a:lnTo>
                    <a:pt x="1353439" y="1364615"/>
                  </a:lnTo>
                  <a:lnTo>
                    <a:pt x="749046" y="1364615"/>
                  </a:lnTo>
                  <a:close/>
                  <a:moveTo>
                    <a:pt x="1705229" y="260985"/>
                  </a:moveTo>
                  <a:cubicBezTo>
                    <a:pt x="1739265" y="161671"/>
                    <a:pt x="1781810" y="0"/>
                    <a:pt x="1781810" y="0"/>
                  </a:cubicBezTo>
                  <a:lnTo>
                    <a:pt x="1787525" y="0"/>
                  </a:lnTo>
                  <a:cubicBezTo>
                    <a:pt x="1787525" y="0"/>
                    <a:pt x="1832991" y="161671"/>
                    <a:pt x="1864106" y="260985"/>
                  </a:cubicBezTo>
                  <a:lnTo>
                    <a:pt x="1991741" y="658241"/>
                  </a:lnTo>
                  <a:lnTo>
                    <a:pt x="822833" y="65824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3978021" y="100584"/>
              <a:ext cx="1739265" cy="2028444"/>
            </a:xfrm>
            <a:custGeom>
              <a:avLst/>
              <a:gdLst/>
              <a:ahLst/>
              <a:cxnLst/>
              <a:rect r="r" b="b" t="t" l="l"/>
              <a:pathLst>
                <a:path h="2028444" w="1739265">
                  <a:moveTo>
                    <a:pt x="0" y="2028444"/>
                  </a:moveTo>
                  <a:lnTo>
                    <a:pt x="592963" y="2028444"/>
                  </a:lnTo>
                  <a:lnTo>
                    <a:pt x="592963" y="1409954"/>
                  </a:lnTo>
                  <a:lnTo>
                    <a:pt x="1041273" y="1409954"/>
                  </a:lnTo>
                  <a:cubicBezTo>
                    <a:pt x="1449832" y="1409954"/>
                    <a:pt x="1739265" y="1114933"/>
                    <a:pt x="1739265" y="723392"/>
                  </a:cubicBezTo>
                  <a:cubicBezTo>
                    <a:pt x="1739265" y="499237"/>
                    <a:pt x="1656969" y="314833"/>
                    <a:pt x="1512316" y="187198"/>
                  </a:cubicBezTo>
                  <a:cubicBezTo>
                    <a:pt x="1378966" y="68072"/>
                    <a:pt x="1191768" y="0"/>
                    <a:pt x="933577" y="0"/>
                  </a:cubicBezTo>
                  <a:lnTo>
                    <a:pt x="127" y="0"/>
                  </a:lnTo>
                  <a:close/>
                  <a:moveTo>
                    <a:pt x="593090" y="490601"/>
                  </a:moveTo>
                  <a:lnTo>
                    <a:pt x="908050" y="490601"/>
                  </a:lnTo>
                  <a:cubicBezTo>
                    <a:pt x="1061212" y="490601"/>
                    <a:pt x="1149223" y="578612"/>
                    <a:pt x="1149223" y="714756"/>
                  </a:cubicBezTo>
                  <a:cubicBezTo>
                    <a:pt x="1149223" y="853821"/>
                    <a:pt x="1058418" y="950214"/>
                    <a:pt x="913765" y="950214"/>
                  </a:cubicBezTo>
                  <a:lnTo>
                    <a:pt x="593090" y="950214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63500" y="63500"/>
              <a:ext cx="1974723" cy="2113788"/>
            </a:xfrm>
            <a:custGeom>
              <a:avLst/>
              <a:gdLst/>
              <a:ahLst/>
              <a:cxnLst/>
              <a:rect r="r" b="b" t="t" l="l"/>
              <a:pathLst>
                <a:path h="2113788" w="1974723">
                  <a:moveTo>
                    <a:pt x="1027049" y="2113661"/>
                  </a:moveTo>
                  <a:cubicBezTo>
                    <a:pt x="1322070" y="2113661"/>
                    <a:pt x="1537716" y="2039874"/>
                    <a:pt x="1710817" y="1872488"/>
                  </a:cubicBezTo>
                  <a:cubicBezTo>
                    <a:pt x="1855470" y="1733423"/>
                    <a:pt x="1957705" y="1534795"/>
                    <a:pt x="1974723" y="1310767"/>
                  </a:cubicBezTo>
                  <a:lnTo>
                    <a:pt x="1376045" y="1310767"/>
                  </a:lnTo>
                  <a:cubicBezTo>
                    <a:pt x="1356233" y="1492377"/>
                    <a:pt x="1231392" y="1628521"/>
                    <a:pt x="1024255" y="1628521"/>
                  </a:cubicBezTo>
                  <a:cubicBezTo>
                    <a:pt x="760349" y="1628521"/>
                    <a:pt x="601472" y="1390142"/>
                    <a:pt x="601472" y="1058291"/>
                  </a:cubicBezTo>
                  <a:cubicBezTo>
                    <a:pt x="601472" y="726440"/>
                    <a:pt x="737616" y="488061"/>
                    <a:pt x="1018540" y="488061"/>
                  </a:cubicBezTo>
                  <a:cubicBezTo>
                    <a:pt x="1211453" y="488061"/>
                    <a:pt x="1344803" y="629920"/>
                    <a:pt x="1359027" y="788797"/>
                  </a:cubicBezTo>
                  <a:lnTo>
                    <a:pt x="1951990" y="788797"/>
                  </a:lnTo>
                  <a:cubicBezTo>
                    <a:pt x="1926463" y="530606"/>
                    <a:pt x="1804416" y="303657"/>
                    <a:pt x="1594485" y="159004"/>
                  </a:cubicBezTo>
                  <a:cubicBezTo>
                    <a:pt x="1446911" y="56769"/>
                    <a:pt x="1248410" y="0"/>
                    <a:pt x="1027049" y="0"/>
                  </a:cubicBezTo>
                  <a:cubicBezTo>
                    <a:pt x="417068" y="0"/>
                    <a:pt x="0" y="451104"/>
                    <a:pt x="0" y="1058291"/>
                  </a:cubicBezTo>
                  <a:cubicBezTo>
                    <a:pt x="0" y="1665478"/>
                    <a:pt x="408559" y="2113788"/>
                    <a:pt x="1027049" y="2113788"/>
                  </a:cubicBezTo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9" id="9"/>
          <p:cNvGrpSpPr/>
          <p:nvPr/>
        </p:nvGrpSpPr>
        <p:grpSpPr>
          <a:xfrm rot="0">
            <a:off x="4710138" y="3608408"/>
            <a:ext cx="154415" cy="189145"/>
            <a:chOff x="0" y="0"/>
            <a:chExt cx="403644" cy="494424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263779" y="64516"/>
              <a:ext cx="9906" cy="64771"/>
            </a:xfrm>
            <a:custGeom>
              <a:avLst/>
              <a:gdLst/>
              <a:ahLst/>
              <a:cxnLst/>
              <a:rect r="r" b="b" t="t" l="l"/>
              <a:pathLst>
                <a:path h="64771" w="9906">
                  <a:moveTo>
                    <a:pt x="0" y="64771"/>
                  </a:moveTo>
                  <a:lnTo>
                    <a:pt x="9906" y="64771"/>
                  </a:lnTo>
                  <a:lnTo>
                    <a:pt x="990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95148" y="63500"/>
              <a:ext cx="44450" cy="66676"/>
            </a:xfrm>
            <a:custGeom>
              <a:avLst/>
              <a:gdLst/>
              <a:ahLst/>
              <a:cxnLst/>
              <a:rect r="r" b="b" t="t" l="l"/>
              <a:pathLst>
                <a:path h="66676" w="44450">
                  <a:moveTo>
                    <a:pt x="24257" y="57278"/>
                  </a:moveTo>
                  <a:cubicBezTo>
                    <a:pt x="18161" y="57278"/>
                    <a:pt x="11430" y="53976"/>
                    <a:pt x="6731" y="47118"/>
                  </a:cubicBezTo>
                  <a:lnTo>
                    <a:pt x="0" y="53087"/>
                  </a:lnTo>
                  <a:cubicBezTo>
                    <a:pt x="5842" y="62104"/>
                    <a:pt x="15113" y="66676"/>
                    <a:pt x="24003" y="66676"/>
                  </a:cubicBezTo>
                  <a:cubicBezTo>
                    <a:pt x="34163" y="66676"/>
                    <a:pt x="44450" y="60326"/>
                    <a:pt x="44450" y="47880"/>
                  </a:cubicBezTo>
                  <a:cubicBezTo>
                    <a:pt x="44450" y="38228"/>
                    <a:pt x="37973" y="33275"/>
                    <a:pt x="25146" y="28449"/>
                  </a:cubicBezTo>
                  <a:cubicBezTo>
                    <a:pt x="17907" y="25655"/>
                    <a:pt x="12827" y="23115"/>
                    <a:pt x="12827" y="17908"/>
                  </a:cubicBezTo>
                  <a:cubicBezTo>
                    <a:pt x="12827" y="12447"/>
                    <a:pt x="17653" y="9399"/>
                    <a:pt x="23114" y="9399"/>
                  </a:cubicBezTo>
                  <a:cubicBezTo>
                    <a:pt x="28194" y="9399"/>
                    <a:pt x="33274" y="11812"/>
                    <a:pt x="37084" y="16003"/>
                  </a:cubicBezTo>
                  <a:lnTo>
                    <a:pt x="43307" y="9272"/>
                  </a:lnTo>
                  <a:cubicBezTo>
                    <a:pt x="37719" y="3049"/>
                    <a:pt x="30099" y="0"/>
                    <a:pt x="22987" y="0"/>
                  </a:cubicBezTo>
                  <a:cubicBezTo>
                    <a:pt x="12319" y="0"/>
                    <a:pt x="2921" y="7113"/>
                    <a:pt x="2921" y="18670"/>
                  </a:cubicBezTo>
                  <a:cubicBezTo>
                    <a:pt x="2921" y="26671"/>
                    <a:pt x="8128" y="32132"/>
                    <a:pt x="17780" y="35815"/>
                  </a:cubicBezTo>
                  <a:cubicBezTo>
                    <a:pt x="29083" y="40260"/>
                    <a:pt x="34417" y="42419"/>
                    <a:pt x="34417" y="48388"/>
                  </a:cubicBezTo>
                  <a:cubicBezTo>
                    <a:pt x="34417" y="54103"/>
                    <a:pt x="29464" y="57278"/>
                    <a:pt x="24130" y="57278"/>
                  </a:cubicBezTo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93929" y="73915"/>
              <a:ext cx="47752" cy="78487"/>
            </a:xfrm>
            <a:custGeom>
              <a:avLst/>
              <a:gdLst/>
              <a:ahLst/>
              <a:cxnLst/>
              <a:rect r="r" b="b" t="t" l="l"/>
              <a:pathLst>
                <a:path h="78487" w="47752">
                  <a:moveTo>
                    <a:pt x="9652" y="0"/>
                  </a:moveTo>
                  <a:lnTo>
                    <a:pt x="21209" y="0"/>
                  </a:lnTo>
                  <a:cubicBezTo>
                    <a:pt x="29718" y="0"/>
                    <a:pt x="34163" y="5207"/>
                    <a:pt x="34163" y="11303"/>
                  </a:cubicBezTo>
                  <a:cubicBezTo>
                    <a:pt x="34163" y="17145"/>
                    <a:pt x="29972" y="22098"/>
                    <a:pt x="21209" y="22098"/>
                  </a:cubicBezTo>
                  <a:lnTo>
                    <a:pt x="9652" y="22098"/>
                  </a:lnTo>
                  <a:close/>
                  <a:moveTo>
                    <a:pt x="9652" y="53594"/>
                  </a:moveTo>
                  <a:lnTo>
                    <a:pt x="21717" y="53594"/>
                  </a:lnTo>
                  <a:lnTo>
                    <a:pt x="39751" y="78486"/>
                  </a:lnTo>
                  <a:lnTo>
                    <a:pt x="47752" y="72644"/>
                  </a:lnTo>
                  <a:lnTo>
                    <a:pt x="32385" y="51435"/>
                  </a:lnTo>
                  <a:cubicBezTo>
                    <a:pt x="39878" y="48006"/>
                    <a:pt x="44069" y="40894"/>
                    <a:pt x="44069" y="33274"/>
                  </a:cubicBezTo>
                  <a:cubicBezTo>
                    <a:pt x="44069" y="22352"/>
                    <a:pt x="36957" y="12700"/>
                    <a:pt x="21844" y="12700"/>
                  </a:cubicBezTo>
                  <a:lnTo>
                    <a:pt x="0" y="12700"/>
                  </a:lnTo>
                  <a:lnTo>
                    <a:pt x="0" y="77470"/>
                  </a:lnTo>
                  <a:lnTo>
                    <a:pt x="9652" y="7747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63500" y="64516"/>
              <a:ext cx="45720" cy="67311"/>
            </a:xfrm>
            <a:custGeom>
              <a:avLst/>
              <a:gdLst/>
              <a:ahLst/>
              <a:cxnLst/>
              <a:rect r="r" b="b" t="t" l="l"/>
              <a:pathLst>
                <a:path h="67311" w="45720">
                  <a:moveTo>
                    <a:pt x="9779" y="9526"/>
                  </a:moveTo>
                  <a:lnTo>
                    <a:pt x="22733" y="9526"/>
                  </a:lnTo>
                  <a:cubicBezTo>
                    <a:pt x="31115" y="9526"/>
                    <a:pt x="35560" y="15622"/>
                    <a:pt x="35560" y="21718"/>
                  </a:cubicBezTo>
                  <a:cubicBezTo>
                    <a:pt x="35560" y="27560"/>
                    <a:pt x="30988" y="33656"/>
                    <a:pt x="22733" y="33656"/>
                  </a:cubicBezTo>
                  <a:lnTo>
                    <a:pt x="9779" y="33656"/>
                  </a:lnTo>
                  <a:close/>
                  <a:moveTo>
                    <a:pt x="9779" y="67311"/>
                  </a:moveTo>
                  <a:lnTo>
                    <a:pt x="22987" y="67311"/>
                  </a:lnTo>
                  <a:cubicBezTo>
                    <a:pt x="36957" y="67311"/>
                    <a:pt x="45720" y="56643"/>
                    <a:pt x="45720" y="45848"/>
                  </a:cubicBezTo>
                  <a:cubicBezTo>
                    <a:pt x="45720" y="35053"/>
                    <a:pt x="37465" y="0"/>
                    <a:pt x="23368" y="0"/>
                  </a:cubicBezTo>
                  <a:lnTo>
                    <a:pt x="0" y="0"/>
                  </a:lnTo>
                  <a:lnTo>
                    <a:pt x="0" y="64771"/>
                  </a:lnTo>
                  <a:lnTo>
                    <a:pt x="9779" y="64771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116332" y="80519"/>
              <a:ext cx="48514" cy="74931"/>
            </a:xfrm>
            <a:custGeom>
              <a:avLst/>
              <a:gdLst/>
              <a:ahLst/>
              <a:cxnLst/>
              <a:rect r="r" b="b" t="t" l="l"/>
              <a:pathLst>
                <a:path h="74931" w="48514">
                  <a:moveTo>
                    <a:pt x="29337" y="0"/>
                  </a:moveTo>
                  <a:lnTo>
                    <a:pt x="39751" y="25146"/>
                  </a:lnTo>
                  <a:lnTo>
                    <a:pt x="19177" y="25146"/>
                  </a:lnTo>
                  <a:close/>
                  <a:moveTo>
                    <a:pt x="5207" y="59690"/>
                  </a:moveTo>
                  <a:lnTo>
                    <a:pt x="33401" y="59690"/>
                  </a:lnTo>
                  <a:lnTo>
                    <a:pt x="39624" y="74930"/>
                  </a:lnTo>
                  <a:lnTo>
                    <a:pt x="48514" y="71247"/>
                  </a:lnTo>
                  <a:lnTo>
                    <a:pt x="22733" y="9144"/>
                  </a:lnTo>
                  <a:lnTo>
                    <a:pt x="15621" y="9144"/>
                  </a:lnTo>
                  <a:lnTo>
                    <a:pt x="0" y="45974"/>
                  </a:lnTo>
                  <a:lnTo>
                    <a:pt x="9271" y="49657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98806" y="154941"/>
              <a:ext cx="93599" cy="68454"/>
            </a:xfrm>
            <a:custGeom>
              <a:avLst/>
              <a:gdLst/>
              <a:ahLst/>
              <a:cxnLst/>
              <a:rect r="r" b="b" t="t" l="l"/>
              <a:pathLst>
                <a:path h="68454" w="93599">
                  <a:moveTo>
                    <a:pt x="46736" y="68454"/>
                  </a:moveTo>
                  <a:lnTo>
                    <a:pt x="935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63500" y="154941"/>
              <a:ext cx="276860" cy="275973"/>
            </a:xfrm>
            <a:custGeom>
              <a:avLst/>
              <a:gdLst/>
              <a:ahLst/>
              <a:cxnLst/>
              <a:rect r="r" b="b" t="t" l="l"/>
              <a:pathLst>
                <a:path h="275973" w="276860">
                  <a:moveTo>
                    <a:pt x="219710" y="215902"/>
                  </a:moveTo>
                  <a:lnTo>
                    <a:pt x="161290" y="215902"/>
                  </a:lnTo>
                  <a:lnTo>
                    <a:pt x="161290" y="117603"/>
                  </a:lnTo>
                  <a:lnTo>
                    <a:pt x="218186" y="117476"/>
                  </a:lnTo>
                  <a:lnTo>
                    <a:pt x="218186" y="130557"/>
                  </a:lnTo>
                  <a:lnTo>
                    <a:pt x="175260" y="130557"/>
                  </a:lnTo>
                  <a:lnTo>
                    <a:pt x="175260" y="159386"/>
                  </a:lnTo>
                  <a:lnTo>
                    <a:pt x="215265" y="159259"/>
                  </a:lnTo>
                  <a:lnTo>
                    <a:pt x="215265" y="172341"/>
                  </a:lnTo>
                  <a:lnTo>
                    <a:pt x="175260" y="172341"/>
                  </a:lnTo>
                  <a:lnTo>
                    <a:pt x="175260" y="202948"/>
                  </a:lnTo>
                  <a:lnTo>
                    <a:pt x="219710" y="202821"/>
                  </a:lnTo>
                  <a:close/>
                  <a:moveTo>
                    <a:pt x="145542" y="244604"/>
                  </a:moveTo>
                  <a:lnTo>
                    <a:pt x="87122" y="244604"/>
                  </a:lnTo>
                  <a:lnTo>
                    <a:pt x="87122" y="159386"/>
                  </a:lnTo>
                  <a:lnTo>
                    <a:pt x="144018" y="159259"/>
                  </a:lnTo>
                  <a:lnTo>
                    <a:pt x="144018" y="172341"/>
                  </a:lnTo>
                  <a:lnTo>
                    <a:pt x="100965" y="172341"/>
                  </a:lnTo>
                  <a:lnTo>
                    <a:pt x="100965" y="201170"/>
                  </a:lnTo>
                  <a:lnTo>
                    <a:pt x="140970" y="201043"/>
                  </a:lnTo>
                  <a:lnTo>
                    <a:pt x="140970" y="214124"/>
                  </a:lnTo>
                  <a:lnTo>
                    <a:pt x="100965" y="214124"/>
                  </a:lnTo>
                  <a:lnTo>
                    <a:pt x="100965" y="244731"/>
                  </a:lnTo>
                  <a:lnTo>
                    <a:pt x="145415" y="244604"/>
                  </a:lnTo>
                  <a:close/>
                  <a:moveTo>
                    <a:pt x="131445" y="114428"/>
                  </a:moveTo>
                  <a:lnTo>
                    <a:pt x="136271" y="125731"/>
                  </a:lnTo>
                  <a:lnTo>
                    <a:pt x="100330" y="140590"/>
                  </a:lnTo>
                  <a:lnTo>
                    <a:pt x="95504" y="129287"/>
                  </a:lnTo>
                  <a:close/>
                  <a:moveTo>
                    <a:pt x="44958" y="233047"/>
                  </a:moveTo>
                  <a:cubicBezTo>
                    <a:pt x="31496" y="233047"/>
                    <a:pt x="17526" y="226189"/>
                    <a:pt x="8890" y="212600"/>
                  </a:cubicBezTo>
                  <a:lnTo>
                    <a:pt x="18669" y="203964"/>
                  </a:lnTo>
                  <a:cubicBezTo>
                    <a:pt x="25781" y="214251"/>
                    <a:pt x="35941" y="219331"/>
                    <a:pt x="45212" y="219331"/>
                  </a:cubicBezTo>
                  <a:cubicBezTo>
                    <a:pt x="53594" y="219331"/>
                    <a:pt x="61214" y="214251"/>
                    <a:pt x="61214" y="205488"/>
                  </a:cubicBezTo>
                  <a:cubicBezTo>
                    <a:pt x="61214" y="196217"/>
                    <a:pt x="52959" y="192534"/>
                    <a:pt x="35814" y="185803"/>
                  </a:cubicBezTo>
                  <a:cubicBezTo>
                    <a:pt x="21082" y="180088"/>
                    <a:pt x="13335" y="170308"/>
                    <a:pt x="13335" y="159640"/>
                  </a:cubicBezTo>
                  <a:cubicBezTo>
                    <a:pt x="13335" y="142114"/>
                    <a:pt x="27686" y="131573"/>
                    <a:pt x="43688" y="131573"/>
                  </a:cubicBezTo>
                  <a:cubicBezTo>
                    <a:pt x="54229" y="131573"/>
                    <a:pt x="65786" y="136145"/>
                    <a:pt x="74168" y="145416"/>
                  </a:cubicBezTo>
                  <a:lnTo>
                    <a:pt x="65024" y="155068"/>
                  </a:lnTo>
                  <a:cubicBezTo>
                    <a:pt x="59182" y="148972"/>
                    <a:pt x="51562" y="145289"/>
                    <a:pt x="43815" y="145289"/>
                  </a:cubicBezTo>
                  <a:cubicBezTo>
                    <a:pt x="35306" y="145289"/>
                    <a:pt x="27813" y="150115"/>
                    <a:pt x="27813" y="158370"/>
                  </a:cubicBezTo>
                  <a:cubicBezTo>
                    <a:pt x="27813" y="166371"/>
                    <a:pt x="35560" y="171071"/>
                    <a:pt x="46609" y="175262"/>
                  </a:cubicBezTo>
                  <a:cubicBezTo>
                    <a:pt x="66040" y="182628"/>
                    <a:pt x="75692" y="190375"/>
                    <a:pt x="75692" y="204853"/>
                  </a:cubicBezTo>
                  <a:cubicBezTo>
                    <a:pt x="75692" y="223522"/>
                    <a:pt x="60198" y="233047"/>
                    <a:pt x="44958" y="233047"/>
                  </a:cubicBezTo>
                  <a:moveTo>
                    <a:pt x="247777" y="0"/>
                  </a:moveTo>
                  <a:lnTo>
                    <a:pt x="247777" y="49150"/>
                  </a:lnTo>
                  <a:cubicBezTo>
                    <a:pt x="247777" y="77344"/>
                    <a:pt x="228981" y="92330"/>
                    <a:pt x="206248" y="92330"/>
                  </a:cubicBezTo>
                  <a:cubicBezTo>
                    <a:pt x="183515" y="92330"/>
                    <a:pt x="165100" y="77217"/>
                    <a:pt x="165100" y="49150"/>
                  </a:cubicBezTo>
                  <a:lnTo>
                    <a:pt x="165100" y="0"/>
                  </a:lnTo>
                  <a:lnTo>
                    <a:pt x="141986" y="0"/>
                  </a:lnTo>
                  <a:lnTo>
                    <a:pt x="141986" y="117476"/>
                  </a:lnTo>
                  <a:lnTo>
                    <a:pt x="125984" y="117476"/>
                  </a:lnTo>
                  <a:lnTo>
                    <a:pt x="125984" y="31496"/>
                  </a:lnTo>
                  <a:lnTo>
                    <a:pt x="86995" y="88139"/>
                  </a:lnTo>
                  <a:lnTo>
                    <a:pt x="77089" y="88139"/>
                  </a:lnTo>
                  <a:lnTo>
                    <a:pt x="38100" y="31115"/>
                  </a:lnTo>
                  <a:lnTo>
                    <a:pt x="38100" y="117476"/>
                  </a:lnTo>
                  <a:lnTo>
                    <a:pt x="22098" y="117476"/>
                  </a:lnTo>
                  <a:lnTo>
                    <a:pt x="22098" y="0"/>
                  </a:lnTo>
                  <a:lnTo>
                    <a:pt x="0" y="0"/>
                  </a:lnTo>
                  <a:lnTo>
                    <a:pt x="0" y="275973"/>
                  </a:lnTo>
                  <a:lnTo>
                    <a:pt x="276606" y="275973"/>
                  </a:lnTo>
                  <a:lnTo>
                    <a:pt x="276606" y="213108"/>
                  </a:lnTo>
                  <a:cubicBezTo>
                    <a:pt x="271526" y="215902"/>
                    <a:pt x="265684" y="217299"/>
                    <a:pt x="259842" y="217299"/>
                  </a:cubicBezTo>
                  <a:cubicBezTo>
                    <a:pt x="246380" y="217299"/>
                    <a:pt x="232410" y="210441"/>
                    <a:pt x="223774" y="196852"/>
                  </a:cubicBezTo>
                  <a:lnTo>
                    <a:pt x="233680" y="188216"/>
                  </a:lnTo>
                  <a:cubicBezTo>
                    <a:pt x="240792" y="198503"/>
                    <a:pt x="250952" y="203583"/>
                    <a:pt x="260223" y="203583"/>
                  </a:cubicBezTo>
                  <a:cubicBezTo>
                    <a:pt x="268605" y="203583"/>
                    <a:pt x="276225" y="198503"/>
                    <a:pt x="276225" y="189740"/>
                  </a:cubicBezTo>
                  <a:cubicBezTo>
                    <a:pt x="276225" y="180469"/>
                    <a:pt x="267970" y="176786"/>
                    <a:pt x="250825" y="170054"/>
                  </a:cubicBezTo>
                  <a:cubicBezTo>
                    <a:pt x="236093" y="164339"/>
                    <a:pt x="228346" y="154560"/>
                    <a:pt x="228346" y="143892"/>
                  </a:cubicBezTo>
                  <a:cubicBezTo>
                    <a:pt x="228346" y="126366"/>
                    <a:pt x="242697" y="115825"/>
                    <a:pt x="258699" y="115825"/>
                  </a:cubicBezTo>
                  <a:cubicBezTo>
                    <a:pt x="264668" y="115825"/>
                    <a:pt x="271018" y="117349"/>
                    <a:pt x="276860" y="120270"/>
                  </a:cubicBezTo>
                  <a:lnTo>
                    <a:pt x="276860" y="0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306070" y="284609"/>
              <a:ext cx="34036" cy="37084"/>
            </a:xfrm>
            <a:custGeom>
              <a:avLst/>
              <a:gdLst/>
              <a:ahLst/>
              <a:cxnLst/>
              <a:rect r="r" b="b" t="t" l="l"/>
              <a:pathLst>
                <a:path h="37084" w="34036">
                  <a:moveTo>
                    <a:pt x="127" y="13081"/>
                  </a:moveTo>
                  <a:cubicBezTo>
                    <a:pt x="127" y="21082"/>
                    <a:pt x="7874" y="25781"/>
                    <a:pt x="18923" y="29972"/>
                  </a:cubicBezTo>
                  <a:cubicBezTo>
                    <a:pt x="24892" y="32258"/>
                    <a:pt x="29972" y="34544"/>
                    <a:pt x="34036" y="37084"/>
                  </a:cubicBezTo>
                  <a:lnTo>
                    <a:pt x="34036" y="6858"/>
                  </a:lnTo>
                  <a:cubicBezTo>
                    <a:pt x="28702" y="2540"/>
                    <a:pt x="22479" y="0"/>
                    <a:pt x="16002" y="0"/>
                  </a:cubicBezTo>
                  <a:cubicBezTo>
                    <a:pt x="7493" y="0"/>
                    <a:pt x="0" y="4826"/>
                    <a:pt x="0" y="13081"/>
                  </a:cubicBezTo>
                </a:path>
              </a:pathLst>
            </a:custGeom>
            <a:solidFill>
              <a:srgbClr val="000000"/>
            </a:solid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242443" y="154941"/>
              <a:ext cx="54864" cy="79122"/>
            </a:xfrm>
            <a:custGeom>
              <a:avLst/>
              <a:gdLst/>
              <a:ahLst/>
              <a:cxnLst/>
              <a:rect r="r" b="b" t="t" l="l"/>
              <a:pathLst>
                <a:path h="79122" w="54864">
                  <a:moveTo>
                    <a:pt x="27305" y="79122"/>
                  </a:moveTo>
                  <a:cubicBezTo>
                    <a:pt x="43815" y="79122"/>
                    <a:pt x="54864" y="67565"/>
                    <a:pt x="54864" y="48261"/>
                  </a:cubicBezTo>
                  <a:lnTo>
                    <a:pt x="54864" y="0"/>
                  </a:lnTo>
                  <a:lnTo>
                    <a:pt x="0" y="0"/>
                  </a:lnTo>
                  <a:lnTo>
                    <a:pt x="0" y="48261"/>
                  </a:lnTo>
                  <a:cubicBezTo>
                    <a:pt x="0" y="67692"/>
                    <a:pt x="10922" y="79122"/>
                    <a:pt x="27305" y="79122"/>
                  </a:cubicBezTo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name="Group 19" id="19"/>
          <p:cNvGrpSpPr/>
          <p:nvPr/>
        </p:nvGrpSpPr>
        <p:grpSpPr>
          <a:xfrm rot="0">
            <a:off x="-516391" y="-37405"/>
            <a:ext cx="2267306" cy="3966593"/>
            <a:chOff x="0" y="0"/>
            <a:chExt cx="1592401" cy="278586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592401" cy="2785865"/>
            </a:xfrm>
            <a:custGeom>
              <a:avLst/>
              <a:gdLst/>
              <a:ahLst/>
              <a:cxnLst/>
              <a:rect r="r" b="b" t="t" l="l"/>
              <a:pathLst>
                <a:path h="2785865" w="1592401">
                  <a:moveTo>
                    <a:pt x="0" y="0"/>
                  </a:moveTo>
                  <a:lnTo>
                    <a:pt x="1592401" y="0"/>
                  </a:lnTo>
                  <a:lnTo>
                    <a:pt x="1592401" y="2785865"/>
                  </a:lnTo>
                  <a:lnTo>
                    <a:pt x="0" y="2785865"/>
                  </a:lnTo>
                  <a:close/>
                </a:path>
              </a:pathLst>
            </a:custGeom>
            <a:solidFill>
              <a:srgbClr val="EBEBEB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19050"/>
              <a:ext cx="1592401" cy="2804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2401893" y="1110358"/>
            <a:ext cx="25256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504037" y="1110358"/>
            <a:ext cx="26997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547723" y="176797"/>
            <a:ext cx="25809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607890" y="1110358"/>
            <a:ext cx="2922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712560" y="1110358"/>
            <a:ext cx="24224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812335" y="1110358"/>
            <a:ext cx="2922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893644" y="176797"/>
            <a:ext cx="2922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918364" y="1110358"/>
            <a:ext cx="2910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024280" y="1110358"/>
            <a:ext cx="25809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127164" y="1110358"/>
            <a:ext cx="26126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230161" y="1110358"/>
            <a:ext cx="25256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3242911" y="176797"/>
            <a:ext cx="26006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3332305" y="1110358"/>
            <a:ext cx="26997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3436158" y="1110358"/>
            <a:ext cx="24541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3589029" y="176797"/>
            <a:ext cx="24541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3620898" y="1110358"/>
            <a:ext cx="2664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3724401" y="1110358"/>
            <a:ext cx="24541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3909141" y="1110358"/>
            <a:ext cx="29100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3933707" y="176797"/>
            <a:ext cx="25809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4015056" y="1110358"/>
            <a:ext cx="26046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4117977" y="1110358"/>
            <a:ext cx="24541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4219421" y="1110358"/>
            <a:ext cx="25809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4279239" y="176797"/>
            <a:ext cx="24224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4322112" y="1110358"/>
            <a:ext cx="25809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4424799" y="1110358"/>
            <a:ext cx="24541" cy="56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8"/>
              </a:lnSpc>
            </a:pPr>
            <a:r>
              <a:rPr lang="en-US" sz="306" spc="3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3116316" y="3732007"/>
            <a:ext cx="1626227" cy="531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2"/>
              </a:lnSpc>
            </a:pPr>
            <a:r>
              <a:rPr lang="en-US" sz="344" spc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Musée de la Libération de Paris – musée du général Leclerc – musée Jean Moulin </a:t>
            </a:r>
          </a:p>
        </p:txBody>
      </p:sp>
      <p:grpSp>
        <p:nvGrpSpPr>
          <p:cNvPr name="Group 48" id="48"/>
          <p:cNvGrpSpPr/>
          <p:nvPr/>
        </p:nvGrpSpPr>
        <p:grpSpPr>
          <a:xfrm rot="0">
            <a:off x="4950278" y="-54484"/>
            <a:ext cx="2267306" cy="3966593"/>
            <a:chOff x="0" y="0"/>
            <a:chExt cx="1592401" cy="2785865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0"/>
              <a:ext cx="1592401" cy="2785865"/>
            </a:xfrm>
            <a:custGeom>
              <a:avLst/>
              <a:gdLst/>
              <a:ahLst/>
              <a:cxnLst/>
              <a:rect r="r" b="b" t="t" l="l"/>
              <a:pathLst>
                <a:path h="2785865" w="1592401">
                  <a:moveTo>
                    <a:pt x="0" y="0"/>
                  </a:moveTo>
                  <a:lnTo>
                    <a:pt x="1592401" y="0"/>
                  </a:lnTo>
                  <a:lnTo>
                    <a:pt x="1592401" y="2785865"/>
                  </a:lnTo>
                  <a:lnTo>
                    <a:pt x="0" y="2785865"/>
                  </a:lnTo>
                  <a:close/>
                </a:path>
              </a:pathLst>
            </a:custGeom>
            <a:solidFill>
              <a:srgbClr val="EBEBEB"/>
            </a:solidFill>
          </p:spPr>
        </p:sp>
        <p:sp>
          <p:nvSpPr>
            <p:cNvPr name="TextBox 50" id="50"/>
            <p:cNvSpPr txBox="true"/>
            <p:nvPr/>
          </p:nvSpPr>
          <p:spPr>
            <a:xfrm>
              <a:off x="0" y="-19050"/>
              <a:ext cx="1592401" cy="28049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DAE5pqRnAwA</dc:identifier>
  <dcterms:modified xsi:type="dcterms:W3CDTF">2011-08-01T06:04:30Z</dcterms:modified>
  <cp:revision>1</cp:revision>
  <dc:title>diaporama site web</dc:title>
</cp:coreProperties>
</file>